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67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Антикорупційне законодавство та практика його застосування</a:t>
            </a:r>
          </a:p>
          <a:p>
            <a:pPr marL="0" indent="0" algn="ctr">
              <a:buNone/>
            </a:pPr>
            <a:r>
              <a:rPr lang="uk-UA" sz="4000" b="1" i="1" dirty="0" smtClean="0"/>
              <a:t>Тренінг для суддів</a:t>
            </a:r>
            <a:endParaRPr lang="uk-UA" sz="4000" b="1" i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14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1</cp:lastModifiedBy>
  <cp:revision>85</cp:revision>
  <dcterms:modified xsi:type="dcterms:W3CDTF">2017-03-15T07:48:49Z</dcterms:modified>
</cp:coreProperties>
</file>